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9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95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4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69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4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12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7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686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2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F281E-CC99-4C19-87FE-38D7D5868EEB}" type="datetimeFigureOut">
              <a:rPr lang="en-US" smtClean="0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2577D-5D04-45C1-9EC2-21CD4DBD4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Casting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Sometimes you need a piece of data converted to  a different type</a:t>
            </a:r>
          </a:p>
          <a:p>
            <a:r>
              <a:rPr lang="en-US" dirty="0" smtClean="0"/>
              <a:t>In Python you do a typecast to cause that to happen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(3.599) will give 3 – note that it throws away the fraction, does not round it</a:t>
            </a:r>
          </a:p>
          <a:p>
            <a:r>
              <a:rPr lang="en-US" dirty="0" smtClean="0"/>
              <a:t>float (4349) will give 4349.0 – it looks the same but remember that it is stored differently in memory</a:t>
            </a:r>
          </a:p>
          <a:p>
            <a:r>
              <a:rPr lang="en-US" dirty="0" smtClean="0"/>
              <a:t>float(“23.4”)  will give 23.4, but float(“</a:t>
            </a:r>
            <a:r>
              <a:rPr lang="en-US" dirty="0" err="1" smtClean="0"/>
              <a:t>abc</a:t>
            </a:r>
            <a:r>
              <a:rPr lang="en-US" dirty="0" smtClean="0"/>
              <a:t>”) will give a runtime error</a:t>
            </a:r>
          </a:p>
          <a:p>
            <a:r>
              <a:rPr lang="en-US" dirty="0" smtClean="0"/>
              <a:t>x = 5.3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y = </a:t>
            </a:r>
            <a:r>
              <a:rPr lang="en-US" dirty="0" err="1" smtClean="0"/>
              <a:t>int</a:t>
            </a:r>
            <a:r>
              <a:rPr lang="en-US" dirty="0" smtClean="0"/>
              <a:t>(x)  </a:t>
            </a:r>
          </a:p>
          <a:p>
            <a:pPr marL="0" indent="0">
              <a:buNone/>
            </a:pPr>
            <a:r>
              <a:rPr lang="en-US" dirty="0" smtClean="0"/>
              <a:t>makes y have the value 5, does NOT change x’s value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cast for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</a:t>
            </a:r>
            <a:r>
              <a:rPr lang="en-US" dirty="0" smtClean="0"/>
              <a:t> will turn a number into a string.  This is handy when you are using functions which require a string as an argument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(3.5) will give “3.5”</a:t>
            </a:r>
          </a:p>
          <a:p>
            <a:r>
              <a:rPr lang="en-US" dirty="0" err="1" smtClean="0"/>
              <a:t>str</a:t>
            </a:r>
            <a:r>
              <a:rPr lang="en-US" dirty="0" smtClean="0"/>
              <a:t>(“</a:t>
            </a:r>
            <a:r>
              <a:rPr lang="en-US" dirty="0" err="1" smtClean="0"/>
              <a:t>abc</a:t>
            </a:r>
            <a:r>
              <a:rPr lang="en-US" dirty="0" smtClean="0"/>
              <a:t>”) will give “</a:t>
            </a:r>
            <a:r>
              <a:rPr lang="en-US" dirty="0" err="1" smtClean="0"/>
              <a:t>abc</a:t>
            </a:r>
            <a:r>
              <a:rPr lang="en-US" dirty="0" smtClean="0"/>
              <a:t>” – this one is silly but Python allows it.  If the data is already a string, why make it a string again?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2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Typecasting with input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Typecasting is used pretty often with the input function</a:t>
            </a:r>
          </a:p>
          <a:p>
            <a:r>
              <a:rPr lang="en-US" dirty="0" smtClean="0"/>
              <a:t>The input function </a:t>
            </a:r>
            <a:r>
              <a:rPr lang="en-US" b="1" dirty="0" smtClean="0"/>
              <a:t>always</a:t>
            </a:r>
            <a:r>
              <a:rPr lang="en-US" dirty="0" smtClean="0"/>
              <a:t> returns a string</a:t>
            </a:r>
          </a:p>
          <a:p>
            <a:r>
              <a:rPr lang="en-US" dirty="0" smtClean="0"/>
              <a:t>If you need the data in the string interpreted as a different type, you have to use a typecast to change it to that type</a:t>
            </a:r>
          </a:p>
          <a:p>
            <a:r>
              <a:rPr lang="en-US" dirty="0" err="1" smtClean="0"/>
              <a:t>my_num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(input(“Enter a number “))</a:t>
            </a:r>
          </a:p>
          <a:p>
            <a:r>
              <a:rPr lang="en-US" dirty="0" smtClean="0"/>
              <a:t>This is the shorthand way of writing two statements</a:t>
            </a:r>
          </a:p>
          <a:p>
            <a:pPr marL="457200" lvl="1" indent="0">
              <a:buNone/>
            </a:pPr>
            <a:r>
              <a:rPr lang="en-US" dirty="0" err="1" smtClean="0"/>
              <a:t>my_data</a:t>
            </a:r>
            <a:r>
              <a:rPr lang="en-US" dirty="0" smtClean="0"/>
              <a:t> = input(“Enter a number “))</a:t>
            </a:r>
          </a:p>
          <a:p>
            <a:pPr marL="457200" lvl="1" indent="0">
              <a:buNone/>
            </a:pPr>
            <a:r>
              <a:rPr lang="en-US" dirty="0" err="1" smtClean="0"/>
              <a:t>my_num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r>
              <a:rPr lang="en-US" dirty="0" smtClean="0"/>
              <a:t>(</a:t>
            </a:r>
            <a:r>
              <a:rPr lang="en-US" dirty="0" err="1" smtClean="0"/>
              <a:t>my_data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68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Strongly typed versus weakly typed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Python allows one variable to hold many different types of values, one after the other</a:t>
            </a:r>
          </a:p>
          <a:p>
            <a:r>
              <a:rPr lang="en-US" dirty="0" smtClean="0"/>
              <a:t>This means the language is weakly typed</a:t>
            </a:r>
          </a:p>
          <a:p>
            <a:r>
              <a:rPr lang="en-US" dirty="0" smtClean="0"/>
              <a:t>Languages like C++ and Java are strongly typed.  You have to state what type a variable is and it does not change its type for the whole program</a:t>
            </a:r>
          </a:p>
          <a:p>
            <a:r>
              <a:rPr lang="en-US" dirty="0" smtClean="0"/>
              <a:t>Types are good to help you avoid errors that involve using the wrong type of data or using the data in an illogical way</a:t>
            </a:r>
          </a:p>
          <a:p>
            <a:r>
              <a:rPr lang="en-US" dirty="0" smtClean="0"/>
              <a:t>In Python it is smarter to keep each variable to one type.  If you need to use it as a different type, typecast it and put it into a different variable</a:t>
            </a:r>
          </a:p>
        </p:txBody>
      </p:sp>
    </p:spTree>
    <p:extLst>
      <p:ext uri="{BB962C8B-B14F-4D97-AF65-F5344CB8AC3E}">
        <p14:creationId xmlns:p14="http://schemas.microsoft.com/office/powerpoint/2010/main" val="9101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363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Type Casting</vt:lpstr>
      <vt:lpstr>Type casting</vt:lpstr>
      <vt:lpstr>Type cast for strings</vt:lpstr>
      <vt:lpstr>Typecasting with input function</vt:lpstr>
      <vt:lpstr>Strongly typed versus weakly typed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Types and Type Casting</dc:title>
  <dc:creator>Debby</dc:creator>
  <cp:lastModifiedBy>Debby</cp:lastModifiedBy>
  <cp:revision>8</cp:revision>
  <dcterms:created xsi:type="dcterms:W3CDTF">2014-08-04T20:25:05Z</dcterms:created>
  <dcterms:modified xsi:type="dcterms:W3CDTF">2014-08-04T21:04:46Z</dcterms:modified>
</cp:coreProperties>
</file>